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49" r:id="rId2"/>
    <p:sldMasterId id="2147483761" r:id="rId3"/>
    <p:sldMasterId id="2147483773" r:id="rId4"/>
  </p:sldMasterIdLst>
  <p:sldIdLst>
    <p:sldId id="256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>
        <p:scale>
          <a:sx n="130" d="100"/>
          <a:sy n="130" d="100"/>
        </p:scale>
        <p:origin x="111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2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5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47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8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48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6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8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39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3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033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71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7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9761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11920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7992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19260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16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45831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4577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9746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5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94648" y="594432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8056" y="5944329"/>
            <a:ext cx="779767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79173" y="624016"/>
            <a:ext cx="1201282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179173" y="564615"/>
            <a:ext cx="12008237" cy="55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 flipV="1">
            <a:off x="206566" y="487496"/>
            <a:ext cx="10691870" cy="826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173" y="6309454"/>
            <a:ext cx="1291225" cy="365125"/>
          </a:xfrm>
        </p:spPr>
        <p:txBody>
          <a:bodyPr/>
          <a:lstStyle>
            <a:lvl1pPr>
              <a:defRPr sz="1100" i="1">
                <a:solidFill>
                  <a:schemeClr val="bg1"/>
                </a:solidFill>
                <a:latin typeface="Cooper Black" panose="0208090404030B020404" pitchFamily="18" charset="0"/>
              </a:defRPr>
            </a:lvl1pPr>
          </a:lstStyle>
          <a:p>
            <a:r>
              <a:rPr lang="en-US" altLang="ko-KR" dirty="0" err="1" smtClean="0"/>
              <a:t>Cheongyu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Inc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57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46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27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387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734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58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416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398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767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619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544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666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402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864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828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099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93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34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93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9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40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1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3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1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59879D-C025-4C40-8D20-6B2005A41D4D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3BBF41-8CCE-4738-9EBA-EB32408AB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0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7B85B-9932-4180-BD2E-1558CB34C446}" type="datetimeFigureOut">
              <a:rPr lang="ko-KR" altLang="en-US" smtClean="0"/>
              <a:t>2021-03-23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502016A-AB78-40B3-80CD-3E7086B487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07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/>
        </p:nvCxnSpPr>
        <p:spPr>
          <a:xfrm>
            <a:off x="179173" y="624016"/>
            <a:ext cx="1201282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519" y="1003800"/>
            <a:ext cx="3810381" cy="55535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705" y="1003800"/>
            <a:ext cx="3475799" cy="557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888" y="336988"/>
            <a:ext cx="6353299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dirty="0" smtClean="0"/>
              <a:t>방글라데시 </a:t>
            </a:r>
            <a:r>
              <a:rPr lang="ko-KR" altLang="en-US" dirty="0" err="1" smtClean="0"/>
              <a:t>디젤선박</a:t>
            </a:r>
            <a:r>
              <a:rPr lang="en-US" altLang="ko-KR" dirty="0" smtClean="0"/>
              <a:t>-</a:t>
            </a:r>
            <a:r>
              <a:rPr lang="ko-KR" altLang="en-US" dirty="0" smtClean="0"/>
              <a:t>냉각수 첨가제와 엔진오일첨가제 실험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 rot="21202099">
            <a:off x="863918" y="1567542"/>
            <a:ext cx="1353787" cy="377635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</a:rPr>
              <a:t>냉각수첨가제 주입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오른쪽 화살표 8"/>
          <p:cNvSpPr/>
          <p:nvPr/>
        </p:nvSpPr>
        <p:spPr>
          <a:xfrm rot="21275520">
            <a:off x="6433814" y="1627742"/>
            <a:ext cx="1592719" cy="3776353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엔진오일첨가제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주입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전체">
  <a:themeElements>
    <a:clrScheme name="전체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전체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전체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11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</vt:i4>
      </vt:variant>
    </vt:vector>
  </HeadingPairs>
  <TitlesOfParts>
    <vt:vector size="20" baseType="lpstr">
      <vt:lpstr>HY그래픽M</vt:lpstr>
      <vt:lpstr>HY얕은샘물M</vt:lpstr>
      <vt:lpstr>HY중고딕</vt:lpstr>
      <vt:lpstr>맑은 고딕</vt:lpstr>
      <vt:lpstr>Arial</vt:lpstr>
      <vt:lpstr>Calibri Light</vt:lpstr>
      <vt:lpstr>Candara</vt:lpstr>
      <vt:lpstr>Century Gothic</vt:lpstr>
      <vt:lpstr>Cooper Black</vt:lpstr>
      <vt:lpstr>Corbel</vt:lpstr>
      <vt:lpstr>Rockwell</vt:lpstr>
      <vt:lpstr>Tw Cen MT</vt:lpstr>
      <vt:lpstr>Tw Cen MT Condensed</vt:lpstr>
      <vt:lpstr>Wingdings</vt:lpstr>
      <vt:lpstr>Wingdings 3</vt:lpstr>
      <vt:lpstr>Atlas</vt:lpstr>
      <vt:lpstr>전체</vt:lpstr>
      <vt:lpstr>New_Education02</vt:lpstr>
      <vt:lpstr>줄기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eunbo hong</dc:creator>
  <cp:lastModifiedBy>eunbo hong</cp:lastModifiedBy>
  <cp:revision>8</cp:revision>
  <dcterms:created xsi:type="dcterms:W3CDTF">2021-03-23T07:18:24Z</dcterms:created>
  <dcterms:modified xsi:type="dcterms:W3CDTF">2021-03-23T09:37:53Z</dcterms:modified>
</cp:coreProperties>
</file>