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20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72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8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73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369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204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89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50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4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49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36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FDF-3439-4284-887A-8BF6135A2F5D}" type="datetimeFigureOut">
              <a:rPr lang="ko-KR" altLang="en-US" smtClean="0"/>
              <a:t>2021-03-17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5AE9-EFC4-4609-BC41-BDF3990F3A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7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9"/>
            <a:ext cx="12192000" cy="68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" y="0"/>
            <a:ext cx="1215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8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1"/>
            <a:ext cx="12192000" cy="68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eunbo hong</dc:creator>
  <cp:lastModifiedBy>eunbo hong</cp:lastModifiedBy>
  <cp:revision>2</cp:revision>
  <dcterms:created xsi:type="dcterms:W3CDTF">2021-03-17T01:50:20Z</dcterms:created>
  <dcterms:modified xsi:type="dcterms:W3CDTF">2021-03-17T01:59:19Z</dcterms:modified>
</cp:coreProperties>
</file>